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F34C6D1-62AE-4510-933C-F6D409A16C81}">
  <a:tblStyle styleId="{1F34C6D1-62AE-4510-933C-F6D409A16C81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3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6587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900">
                <a:solidFill>
                  <a:srgbClr val="394651"/>
                </a:solidFill>
              </a:defRPr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Shape 23"/>
          <p:cNvGraphicFramePr/>
          <p:nvPr/>
        </p:nvGraphicFramePr>
        <p:xfrm>
          <a:off x="873700" y="794300"/>
          <a:ext cx="7239000" cy="3554900"/>
        </p:xfrm>
        <a:graphic>
          <a:graphicData uri="http://schemas.openxmlformats.org/drawingml/2006/table">
            <a:tbl>
              <a:tblPr>
                <a:noFill/>
                <a:tableStyleId>{1F34C6D1-62AE-4510-933C-F6D409A16C81}</a:tableStyleId>
              </a:tblPr>
              <a:tblGrid>
                <a:gridCol w="3619500"/>
                <a:gridCol w="3619500"/>
              </a:tblGrid>
              <a:tr h="355490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24" name="Shape 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091762" y="1041925"/>
            <a:ext cx="3145123" cy="268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558405" y="997280"/>
            <a:ext cx="3464274" cy="277418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/>
          <p:nvPr/>
        </p:nvSpPr>
        <p:spPr>
          <a:xfrm>
            <a:off x="1091725" y="3353975"/>
            <a:ext cx="3145200" cy="136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lvl="0" rtl="0">
              <a:buNone/>
            </a:pPr>
            <a:r>
              <a:rPr lang="en"/>
              <a:t>Mule Deer-Buck</a:t>
            </a:r>
          </a:p>
          <a:p>
            <a:endParaRPr lang="en"/>
          </a:p>
        </p:txBody>
      </p:sp>
      <p:sp>
        <p:nvSpPr>
          <p:cNvPr id="27" name="Shape 27"/>
          <p:cNvSpPr txBox="1"/>
          <p:nvPr/>
        </p:nvSpPr>
        <p:spPr>
          <a:xfrm>
            <a:off x="4772100" y="3398975"/>
            <a:ext cx="3419399" cy="12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lvl="0" rtl="0">
              <a:buNone/>
            </a:pPr>
            <a:r>
              <a:rPr lang="en"/>
              <a:t>Mule Deer-Doe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3000" b="0"/>
              <a:t>2. Location/Distribution/Habitat in B.C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pic>
        <p:nvPicPr>
          <p:cNvPr id="34" name="Shape 3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54520" y="1440650"/>
            <a:ext cx="4543951" cy="29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hape 35"/>
          <p:cNvSpPr txBox="1"/>
          <p:nvPr/>
        </p:nvSpPr>
        <p:spPr>
          <a:xfrm>
            <a:off x="5098475" y="1361850"/>
            <a:ext cx="3657600" cy="306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900">
                <a:solidFill>
                  <a:srgbClr val="394651"/>
                </a:solidFill>
              </a:rPr>
              <a:t>Mule Deer live in a broad range of habitats - forests, deserts, and brushlands. Mountain populations migrate to higher elevation in warmer months, looking for nutrient-rich new-grown grasses, twigs, and shrubs. They maintain separate summer and winter ranges, connected by a migratory pathway. In milder climates, they do not migrate.</a:t>
            </a:r>
          </a:p>
          <a:p>
            <a:endParaRPr lang="en" sz="900">
              <a:solidFill>
                <a:srgbClr val="394651"/>
              </a:solidFill>
            </a:endParaRPr>
          </a:p>
          <a:p>
            <a:endParaRPr lang="en" sz="900">
              <a:solidFill>
                <a:srgbClr val="39465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3. Body Size and Characteristics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1438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Sexual Dimorphism: "Males are usually heavier than females. "</a:t>
            </a:r>
          </a:p>
          <a:p>
            <a:endParaRPr lang="en" sz="1400"/>
          </a:p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Length:</a:t>
            </a:r>
          </a:p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Range: 1.3-1.7 m males; 1.3-1.6 m females</a:t>
            </a:r>
          </a:p>
          <a:p>
            <a:endParaRPr lang="en" sz="1400"/>
          </a:p>
          <a:p>
            <a:pPr lvl="0" rtl="0"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Weight:</a:t>
            </a:r>
          </a:p>
          <a:p>
            <a:pPr lvl="0" rtl="0">
              <a:buNone/>
            </a:pPr>
            <a:r>
              <a:rPr lang="en" sz="1400"/>
              <a:t>Range: 40-120 kg males; 30-80 kg females</a:t>
            </a:r>
          </a:p>
          <a:p>
            <a:endParaRPr lang="en" sz="1400"/>
          </a:p>
          <a:p>
            <a:pPr>
              <a:buNone/>
            </a:pPr>
            <a:r>
              <a:rPr lang="en" sz="1400"/>
              <a:t>Unique  characteristics” Big Ears, White Tail with Black Tip, Forked Antlers.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Food and Enemies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/>
              <a:t>Food:  Mule Deer are browsers eating mainly leaves and twigs of woody shrubs, they will also eat weeds…</a:t>
            </a:r>
          </a:p>
          <a:p>
            <a:endParaRPr lang="en" sz="1800"/>
          </a:p>
          <a:p>
            <a:pPr>
              <a:buNone/>
            </a:pPr>
            <a:r>
              <a:rPr lang="en" sz="1800"/>
              <a:t>Enemies: coyotes, wolves and cougars.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5. Interesting Facts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lvl="0" rtl="0">
              <a:buNone/>
            </a:pPr>
            <a:r>
              <a:rPr lang="en" sz="2400"/>
              <a:t>Mule Deer make a variety of noises:</a:t>
            </a:r>
          </a:p>
          <a:p>
            <a:endParaRPr lang="en" sz="2400"/>
          </a:p>
          <a:p>
            <a:pPr lvl="0" rtl="0">
              <a:buNone/>
            </a:pPr>
            <a:r>
              <a:rPr lang="en" sz="2400"/>
              <a:t>snort</a:t>
            </a:r>
          </a:p>
          <a:p>
            <a:pPr lvl="0" rtl="0">
              <a:buNone/>
            </a:pPr>
            <a:r>
              <a:rPr lang="en" sz="2400"/>
              <a:t>grunt</a:t>
            </a:r>
          </a:p>
          <a:p>
            <a:pPr lvl="0" rtl="0">
              <a:buNone/>
            </a:pPr>
            <a:r>
              <a:rPr lang="en" sz="2400"/>
              <a:t>cough </a:t>
            </a:r>
          </a:p>
          <a:p>
            <a:pPr lvl="0" rtl="0">
              <a:buNone/>
            </a:pPr>
            <a:r>
              <a:rPr lang="en" sz="2400"/>
              <a:t>roar</a:t>
            </a:r>
          </a:p>
          <a:p>
            <a:pPr>
              <a:buNone/>
            </a:pPr>
            <a:r>
              <a:rPr lang="en" sz="2400"/>
              <a:t>whistle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On-screen Show (16:9)</PresentationFormat>
  <Paragraphs>29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simple-light</vt:lpstr>
      <vt:lpstr>PowerPoint Presentation</vt:lpstr>
      <vt:lpstr>2. Location/Distribution/Habitat in B.C</vt:lpstr>
      <vt:lpstr>3. Body Size and Characteristics</vt:lpstr>
      <vt:lpstr>Food and Enemies</vt:lpstr>
      <vt:lpstr>5. Interesting Facts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Crocker</dc:creator>
  <cp:lastModifiedBy> </cp:lastModifiedBy>
  <cp:revision>1</cp:revision>
  <dcterms:modified xsi:type="dcterms:W3CDTF">2014-02-11T21:56:49Z</dcterms:modified>
</cp:coreProperties>
</file>