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42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90593727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
        <p:nvSpPr>
          <p:cNvPr id="9" name="Shape 9"/>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rgbClr val="000000"/>
              </a:buClr>
              <a:buSzPct val="166666"/>
              <a:buFont typeface="Arial"/>
              <a:buChar char="•"/>
              <a:defRPr sz="3000" b="0" i="0" u="none" strike="noStrike" cap="none" baseline="0">
                <a:solidFill>
                  <a:srgbClr val="000000"/>
                </a:solidFill>
                <a:latin typeface="Arial"/>
                <a:ea typeface="Arial"/>
                <a:cs typeface="Arial"/>
                <a:sym typeface="Arial"/>
              </a:defRPr>
            </a:lvl1pPr>
            <a:lvl2pPr marL="742950" indent="-285750" algn="l" rtl="0">
              <a:spcBef>
                <a:spcPts val="480"/>
              </a:spcBef>
              <a:buClr>
                <a:srgbClr val="000000"/>
              </a:buClr>
              <a:buSzPct val="100000"/>
              <a:buFont typeface="Courier New"/>
              <a:buChar char="o"/>
              <a:defRPr sz="2400" b="0" i="0" u="none" strike="noStrike" cap="none" baseline="0">
                <a:solidFill>
                  <a:srgbClr val="000000"/>
                </a:solidFill>
                <a:latin typeface="Arial"/>
                <a:ea typeface="Arial"/>
                <a:cs typeface="Arial"/>
                <a:sym typeface="Arial"/>
              </a:defRPr>
            </a:lvl2pPr>
            <a:lvl3pPr marL="1143000" indent="-228600" algn="l" rtl="0">
              <a:spcBef>
                <a:spcPts val="480"/>
              </a:spcBef>
              <a:buClr>
                <a:srgbClr val="000000"/>
              </a:buClr>
              <a:buSzPct val="100000"/>
              <a:buFont typeface="Wingdings"/>
              <a:buChar char="§"/>
              <a:defRPr sz="2400" b="0" i="0" u="none" strike="noStrike" cap="none" baseline="0">
                <a:solidFill>
                  <a:srgbClr val="000000"/>
                </a:solidFill>
                <a:latin typeface="Arial"/>
                <a:ea typeface="Arial"/>
                <a:cs typeface="Arial"/>
                <a:sym typeface="Arial"/>
              </a:defRPr>
            </a:lvl3pPr>
            <a:lvl4pPr marL="16002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4pPr>
            <a:lvl5pPr marL="20574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5pPr>
            <a:lvl6pPr marL="25146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6pPr>
            <a:lvl7pPr marL="29718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7pPr>
            <a:lvl8pPr marL="34290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8pPr>
            <a:lvl9pPr marL="38862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pPr>
              <a:buNone/>
            </a:pPr>
            <a:r>
              <a:rPr lang="en"/>
              <a:t>Final Project</a:t>
            </a:r>
          </a:p>
        </p:txBody>
      </p:sp>
      <p:sp>
        <p:nvSpPr>
          <p:cNvPr id="24" name="Shape 24"/>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pPr>
              <a:buNone/>
            </a:pPr>
            <a:r>
              <a:rPr lang="en"/>
              <a:t>Geo 12</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Human- Interaction </a:t>
            </a:r>
          </a:p>
        </p:txBody>
      </p:sp>
      <p:sp>
        <p:nvSpPr>
          <p:cNvPr id="79" name="Shape 7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People have benefitted from the volcanic landscape by moving on to the new land created by the volcano.  Over time the rock erodes and creates soil that allows for farming.  Diamond Head was used during WW 2 to place a series of look outs and fortified artillery buried into the mountain in case of Japanese attack.. Today Diamond Head is tourist attraction and is a protected area because of heavy usage by tourists.  Diamond Head is one of the main attraction in the city of Honolulu..</a:t>
            </a:r>
          </a:p>
          <a:p>
            <a:endParaRPr lang="en"/>
          </a:p>
          <a:p>
            <a:endParaRPr lang="en"/>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Human Impact--</a:t>
            </a:r>
          </a:p>
        </p:txBody>
      </p:sp>
      <p:sp>
        <p:nvSpPr>
          <p:cNvPr id="85" name="Shape 8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86" name="Shape 86"/>
          <p:cNvSpPr/>
          <p:nvPr/>
        </p:nvSpPr>
        <p:spPr>
          <a:xfrm>
            <a:off x="1143850" y="1759875"/>
            <a:ext cx="7117250" cy="4808025"/>
          </a:xfrm>
          <a:prstGeom prst="rect">
            <a:avLst/>
          </a:prstGeom>
          <a:blipFill>
            <a:blip r:embed="rId3"/>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Unit 2 Gradation Outcomes</a:t>
            </a:r>
          </a:p>
        </p:txBody>
      </p:sp>
      <p:sp>
        <p:nvSpPr>
          <p:cNvPr id="92" name="Shape 9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Using the Gradation Outcomes identify and explain characteristics of the landscape in your region...</a:t>
            </a:r>
          </a:p>
          <a:p>
            <a:pPr lvl="0" rtl="0">
              <a:buNone/>
            </a:pPr>
            <a:r>
              <a:rPr lang="en"/>
              <a:t>Eg.  Honolulu-  How has Diamond Head the volcano eroded and worn down over time..</a:t>
            </a:r>
          </a:p>
          <a:p>
            <a:pPr lvl="0" rtl="0">
              <a:buNone/>
            </a:pPr>
            <a:r>
              <a:rPr lang="en"/>
              <a:t>Discuss- Weathering processes</a:t>
            </a:r>
          </a:p>
          <a:p>
            <a:pPr lvl="0" rtl="0">
              <a:buNone/>
            </a:pPr>
            <a:r>
              <a:rPr lang="en"/>
              <a:t>Beach erosion in Waikiki what is happening to the beach?</a:t>
            </a:r>
          </a:p>
          <a:p>
            <a:pPr lvl="0" rtl="0">
              <a:buNone/>
            </a:pPr>
            <a:r>
              <a:rPr lang="en"/>
              <a:t>How is landscape influencing humans choice?</a:t>
            </a:r>
          </a:p>
          <a:p>
            <a:pPr>
              <a:buNone/>
            </a:pPr>
            <a:r>
              <a:rPr lang="en"/>
              <a:t>How is man impacting landscape?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Gradation Outcome C4-Drainage Basins</a:t>
            </a:r>
          </a:p>
        </p:txBody>
      </p:sp>
      <p:sp>
        <p:nvSpPr>
          <p:cNvPr id="98" name="Shape 9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If you observe the outer rim of the volcano you will notice that the drainage pattern of water in this area is radial in nature.</a:t>
            </a:r>
          </a:p>
          <a:p>
            <a:endParaRPr lang="en"/>
          </a:p>
          <a:p>
            <a:pPr>
              <a:buNone/>
            </a:pPr>
            <a:r>
              <a:rPr lang="en"/>
              <a:t>This means that water flows downward from the upper part of the volcano during rain and begins to erode gullies through a process of water transporting the lighter rock and sand and leaving behind the harder volcanic rock.  As a a result a series of gullies is continuing to deepen around the outer rim of Diamond Head..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Gullies caused by water erosion</a:t>
            </a:r>
          </a:p>
        </p:txBody>
      </p:sp>
      <p:sp>
        <p:nvSpPr>
          <p:cNvPr id="104" name="Shape 10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105" name="Shape 105"/>
          <p:cNvSpPr/>
          <p:nvPr/>
        </p:nvSpPr>
        <p:spPr>
          <a:xfrm>
            <a:off x="855995" y="2043908"/>
            <a:ext cx="7153400" cy="4080275"/>
          </a:xfrm>
          <a:prstGeom prst="rect">
            <a:avLst/>
          </a:prstGeom>
          <a:blipFill>
            <a:blip r:embed="rId3"/>
            <a:stretch>
              <a:fillRect/>
            </a:stretch>
          </a:blipFill>
          <a:ln>
            <a:noFill/>
          </a:ln>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Unit 3- Weather and Climate</a:t>
            </a:r>
          </a:p>
        </p:txBody>
      </p:sp>
      <p:sp>
        <p:nvSpPr>
          <p:cNvPr id="111" name="Shape 11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Use your weather and climate outcomes to explain the conditions for Honolulu...</a:t>
            </a:r>
          </a:p>
          <a:p>
            <a:endParaRPr lang="en"/>
          </a:p>
          <a:p>
            <a:pPr lvl="0" rtl="0">
              <a:buNone/>
            </a:pPr>
            <a:r>
              <a:rPr lang="en"/>
              <a:t>You could incorporate info from your Climate project...</a:t>
            </a:r>
          </a:p>
          <a:p>
            <a:pPr lvl="0" rtl="0">
              <a:buNone/>
            </a:pPr>
            <a:r>
              <a:rPr lang="en"/>
              <a:t>Eg..   Explain why Hawaii is warm all year..</a:t>
            </a:r>
          </a:p>
          <a:p>
            <a:pPr lvl="0" rtl="0">
              <a:buNone/>
            </a:pPr>
            <a:r>
              <a:rPr lang="en"/>
              <a:t>Explain why the NE trade winds are formed and cause the east sides of the islands to be rainforest.</a:t>
            </a:r>
          </a:p>
          <a:p>
            <a:pPr>
              <a:buNone/>
            </a:pPr>
            <a:r>
              <a:rPr lang="en"/>
              <a:t>Eg.  How has the weather affected human choice.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Unit 4- Biosphere</a:t>
            </a:r>
          </a:p>
        </p:txBody>
      </p:sp>
      <p:sp>
        <p:nvSpPr>
          <p:cNvPr id="117" name="Shape 11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
Using your biome outcomes identify and explain unique characteristics of the Biome that your location exists...</a:t>
            </a:r>
          </a:p>
          <a:p>
            <a:endParaRPr lang="en"/>
          </a:p>
          <a:p>
            <a:pPr lvl="0" rtl="0">
              <a:buNone/>
            </a:pPr>
            <a:r>
              <a:rPr lang="en"/>
              <a:t>Eg.. Include common plants,animals, soils and threats to the biome.</a:t>
            </a:r>
          </a:p>
          <a:p>
            <a:endParaRPr lang="en"/>
          </a:p>
          <a:p>
            <a:pPr>
              <a:buNone/>
            </a:pPr>
            <a:r>
              <a:rPr lang="en"/>
              <a:t>Eg.  How are humans adapting to survive in the biome..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Unit 5. Energy Management</a:t>
            </a:r>
          </a:p>
        </p:txBody>
      </p:sp>
      <p:sp>
        <p:nvSpPr>
          <p:cNvPr id="123" name="Shape 123"/>
          <p:cNvSpPr txBox="1">
            <a:spLocks noGrp="1"/>
          </p:cNvSpPr>
          <p:nvPr>
            <p:ph type="body" idx="1"/>
          </p:nvPr>
        </p:nvSpPr>
        <p:spPr>
          <a:xfrm>
            <a:off x="457200" y="1417637"/>
            <a:ext cx="8229600" cy="4967700"/>
          </a:xfrm>
          <a:prstGeom prst="rect">
            <a:avLst/>
          </a:prstGeom>
        </p:spPr>
        <p:txBody>
          <a:bodyPr lIns="91425" tIns="91425" rIns="91425" bIns="91425" anchor="t" anchorCtr="0">
            <a:noAutofit/>
          </a:bodyPr>
          <a:lstStyle/>
          <a:p>
            <a:pPr lvl="0" rtl="0">
              <a:buNone/>
            </a:pPr>
            <a:r>
              <a:rPr lang="en"/>
              <a:t>
Your project must demonstrate considerations for use of energy in this part of the world.</a:t>
            </a:r>
          </a:p>
          <a:p>
            <a:endParaRPr lang="en"/>
          </a:p>
          <a:p>
            <a:pPr lvl="0" rtl="0">
              <a:buNone/>
            </a:pPr>
            <a:r>
              <a:rPr lang="en"/>
              <a:t>What is the commonly used energy source? Why?  What are economic,social, and political consequences for using this energy?  Has the energy source or use changed? Explain...</a:t>
            </a:r>
          </a:p>
          <a:p>
            <a:pPr>
              <a:buNone/>
            </a:pPr>
            <a:r>
              <a:rPr lang="en"/>
              <a:t/>
            </a:r>
            <a:br>
              <a:rPr lang="en"/>
            </a:br>
            <a:r>
              <a:rPr lang="en"/>
              <a:t>Eg. Hawaii-</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Unit 6. Managing the Environment</a:t>
            </a:r>
          </a:p>
        </p:txBody>
      </p:sp>
      <p:sp>
        <p:nvSpPr>
          <p:cNvPr id="129" name="Shape 12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
Identify two environmental issues of the location of study..</a:t>
            </a:r>
          </a:p>
          <a:p>
            <a:endParaRPr lang="en"/>
          </a:p>
          <a:p>
            <a:pPr lvl="0" rtl="0">
              <a:buNone/>
            </a:pPr>
            <a:r>
              <a:rPr lang="en"/>
              <a:t>Identify and communicate the complexities in solving this problem...Include potential solutions and problems implementing solutions..</a:t>
            </a:r>
          </a:p>
          <a:p>
            <a:endParaRPr lang="en"/>
          </a:p>
          <a:p>
            <a:pPr>
              <a:buNone/>
            </a:pPr>
            <a:r>
              <a:rPr lang="en"/>
              <a:t>Eg.  Hawaii</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457200" y="1417650"/>
            <a:ext cx="8229600" cy="4967700"/>
          </a:xfrm>
          <a:prstGeom prst="rect">
            <a:avLst/>
          </a:prstGeom>
        </p:spPr>
        <p:txBody>
          <a:bodyPr lIns="91425" tIns="91425" rIns="91425" bIns="91425" anchor="t" anchorCtr="0">
            <a:noAutofit/>
          </a:bodyPr>
          <a:lstStyle/>
          <a:p>
            <a:pPr lvl="0" rtl="0">
              <a:buNone/>
            </a:pPr>
            <a:r>
              <a:rPr lang="en"/>
              <a:t>    4- Student Identifys and explain outcomes  for the location at a level of superior understanding. Student can apply how the example affects humans/earth and the corresponding results/responses whether positive or negative..</a:t>
            </a:r>
          </a:p>
          <a:p>
            <a:endParaRPr lang="en"/>
          </a:p>
          <a:p>
            <a:pPr>
              <a:buNone/>
            </a:pPr>
            <a:r>
              <a:rPr lang="en"/>
              <a:t>Eg.. Student explains the volcanic activity forming the Hawaiian Islands.  Student explains how humans use unique volcanic landscapes for their benefit while risking future volcanic activity</a:t>
            </a:r>
          </a:p>
        </p:txBody>
      </p:sp>
      <p:sp>
        <p:nvSpPr>
          <p:cNvPr id="135" name="Shape 13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Criteria for Geo 12 Final Project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685800" y="457852"/>
            <a:ext cx="7772400" cy="3199799"/>
          </a:xfrm>
          <a:prstGeom prst="rect">
            <a:avLst/>
          </a:prstGeom>
        </p:spPr>
        <p:txBody>
          <a:bodyPr lIns="91425" tIns="91425" rIns="91425" bIns="91425" anchor="b" anchorCtr="0">
            <a:noAutofit/>
          </a:bodyPr>
          <a:lstStyle/>
          <a:p>
            <a:pPr lvl="0" rtl="0">
              <a:buNone/>
            </a:pPr>
            <a:r>
              <a:rPr lang="en"/>
              <a:t>Your project will display your </a:t>
            </a:r>
          </a:p>
          <a:p>
            <a:endParaRPr lang="en"/>
          </a:p>
          <a:p>
            <a:endParaRPr lang="en"/>
          </a:p>
          <a:p>
            <a:endParaRPr lang="en"/>
          </a:p>
          <a:p>
            <a:endParaRPr lang="en"/>
          </a:p>
          <a:p>
            <a:pPr lvl="0" rtl="0">
              <a:buNone/>
            </a:pPr>
            <a:r>
              <a:rPr lang="en"/>
              <a:t>Demonstrate the</a:t>
            </a:r>
          </a:p>
          <a:p>
            <a:pPr lvl="0" rtl="0">
              <a:buNone/>
            </a:pPr>
            <a:r>
              <a:rPr lang="en"/>
              <a:t>knowledge, and skills</a:t>
            </a:r>
          </a:p>
          <a:p>
            <a:pPr>
              <a:buNone/>
            </a:pPr>
            <a:r>
              <a:rPr lang="en"/>
              <a:t>that you have developed in Geography 12.</a:t>
            </a:r>
          </a:p>
        </p:txBody>
      </p:sp>
      <p:sp>
        <p:nvSpPr>
          <p:cNvPr id="30" name="Shape 30"/>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Examples..of 4-- Exceeding Expectations</a:t>
            </a:r>
          </a:p>
        </p:txBody>
      </p:sp>
      <p:sp>
        <p:nvSpPr>
          <p:cNvPr id="141" name="Shape 14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
Student would explain in detail the formation of a shield volcano in detail specifically a Hawaiian shield volcano like Mana Loa, Mauna Kea,Kiluea..</a:t>
            </a:r>
          </a:p>
          <a:p>
            <a:endParaRPr lang="en"/>
          </a:p>
          <a:p>
            <a:pPr>
              <a:buNone/>
            </a:pPr>
            <a:r>
              <a:rPr lang="en"/>
              <a:t>Student would give examples of how the landscape has been transformed and how humans have impacted the area positively and negatively...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Exceeding Expectations..</a:t>
            </a:r>
          </a:p>
        </p:txBody>
      </p:sp>
      <p:sp>
        <p:nvSpPr>
          <p:cNvPr id="147" name="Shape 14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Student would identify/explain examples in detail related to the following as well:</a:t>
            </a:r>
          </a:p>
          <a:p>
            <a:endParaRPr lang="en"/>
          </a:p>
          <a:p>
            <a:pPr lvl="0" rtl="0">
              <a:buNone/>
            </a:pPr>
            <a:r>
              <a:rPr lang="en"/>
              <a:t>Gradation</a:t>
            </a:r>
          </a:p>
          <a:p>
            <a:pPr lvl="0" rtl="0">
              <a:buNone/>
            </a:pPr>
            <a:r>
              <a:rPr lang="en"/>
              <a:t>Weather/Climate</a:t>
            </a:r>
          </a:p>
          <a:p>
            <a:pPr lvl="0" rtl="0">
              <a:buNone/>
            </a:pPr>
            <a:r>
              <a:rPr lang="en"/>
              <a:t>Biomes</a:t>
            </a:r>
          </a:p>
          <a:p>
            <a:pPr lvl="0" rtl="0">
              <a:buNone/>
            </a:pPr>
            <a:r>
              <a:rPr lang="en"/>
              <a:t>Energy</a:t>
            </a:r>
          </a:p>
          <a:p>
            <a:pPr lvl="0" rtl="0">
              <a:buNone/>
            </a:pPr>
            <a:r>
              <a:rPr lang="en"/>
              <a:t>Resource</a:t>
            </a:r>
          </a:p>
          <a:p>
            <a:pPr lvl="0" rtl="0">
              <a:buNone/>
            </a:pPr>
            <a:r>
              <a:rPr lang="en"/>
              <a:t>Managing the Environment...</a:t>
            </a:r>
          </a:p>
          <a:p>
            <a:endParaRPr lang="en"/>
          </a:p>
          <a:p>
            <a:endParaRPr lang="en"/>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Fully Meeting Expectations-3</a:t>
            </a:r>
          </a:p>
        </p:txBody>
      </p:sp>
      <p:sp>
        <p:nvSpPr>
          <p:cNvPr id="153" name="Shape 15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Clr>
                <a:srgbClr val="000000"/>
              </a:buClr>
              <a:buSzPct val="36666"/>
              <a:buFont typeface="Arial"/>
              <a:buNone/>
            </a:pPr>
            <a:r>
              <a:rPr lang="en"/>
              <a:t>Student would explain the main points causing formation of a shield volcano in detail specifically a Hawaiian shield volcano like Mana Loa, Mauna Kea,Kiluea..</a:t>
            </a:r>
          </a:p>
          <a:p>
            <a:endParaRPr lang="en"/>
          </a:p>
          <a:p>
            <a:pPr lvl="0" rtl="0">
              <a:buClr>
                <a:srgbClr val="000000"/>
              </a:buClr>
              <a:buSzPct val="36666"/>
              <a:buFont typeface="Arial"/>
              <a:buNone/>
            </a:pPr>
            <a:r>
              <a:rPr lang="en"/>
              <a:t>Student would give  examples of how the landscape has been transformed and how humans have impacted the area positively and negatively... </a:t>
            </a:r>
          </a:p>
          <a:p>
            <a:endParaRPr lang="en"/>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Minimally Meeting-2</a:t>
            </a:r>
          </a:p>
        </p:txBody>
      </p:sp>
      <p:sp>
        <p:nvSpPr>
          <p:cNvPr id="159" name="Shape 15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Clr>
                <a:srgbClr val="000000"/>
              </a:buClr>
              <a:buSzPct val="36666"/>
              <a:buFont typeface="Arial"/>
              <a:buNone/>
            </a:pPr>
            <a:r>
              <a:rPr lang="en"/>
              <a:t>Student would explain in limited detail  the formation of a shield volcano in detail specifically a Hawaiian shield volcano like Mana Loa, Mauna Kea,Kiluea..</a:t>
            </a:r>
          </a:p>
          <a:p>
            <a:endParaRPr lang="en"/>
          </a:p>
          <a:p>
            <a:pPr lvl="0" rtl="0">
              <a:buClr>
                <a:srgbClr val="000000"/>
              </a:buClr>
              <a:buSzPct val="36666"/>
              <a:buFont typeface="Arial"/>
              <a:buNone/>
            </a:pPr>
            <a:r>
              <a:rPr lang="en"/>
              <a:t>Student would give examples of how the landscape has been transformed and how humans have impacted the area positively and negatively... </a:t>
            </a:r>
          </a:p>
          <a:p>
            <a:endParaRPr lang="en"/>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Not Yet Meeting-1</a:t>
            </a:r>
          </a:p>
        </p:txBody>
      </p:sp>
      <p:sp>
        <p:nvSpPr>
          <p:cNvPr id="165" name="Shape 16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Clr>
                <a:srgbClr val="000000"/>
              </a:buClr>
              <a:buSzPct val="36666"/>
              <a:buFont typeface="Arial"/>
              <a:buNone/>
            </a:pPr>
            <a:r>
              <a:rPr lang="en"/>
              <a:t>Student would not be able to explain the formation of a shield volcano in detail specifically a Hawaiian shield volcano like Mana Loa, Mauna Kea,Kiluea..</a:t>
            </a:r>
          </a:p>
          <a:p>
            <a:endParaRPr lang="en"/>
          </a:p>
          <a:p>
            <a:pPr lvl="0" rtl="0">
              <a:buClr>
                <a:srgbClr val="000000"/>
              </a:buClr>
              <a:buSzPct val="36666"/>
              <a:buFont typeface="Arial"/>
              <a:buNone/>
            </a:pPr>
            <a:r>
              <a:rPr lang="en"/>
              <a:t>Student would give incorrect examples of how the landscape has been transformed and how humans have impacted the area positively and negatively... </a:t>
            </a:r>
          </a:p>
          <a:p>
            <a:endParaRPr lang="en"/>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pPr algn="l">
              <a:buNone/>
            </a:pPr>
            <a:r>
              <a:rPr lang="en"/>
              <a:t>Your project must include examples of how the earth impacts humans and how humans impact the earth.... </a:t>
            </a:r>
          </a:p>
        </p:txBody>
      </p:sp>
      <p:sp>
        <p:nvSpPr>
          <p:cNvPr id="36" name="Shape 36"/>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pPr>
              <a:buNone/>
            </a:pPr>
            <a:r>
              <a:rPr lang="en"/>
              <a:t>Your project must also demonstrate understanding of the outcomes..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1. Choose a location.</a:t>
            </a:r>
          </a:p>
        </p:txBody>
      </p:sp>
      <p:sp>
        <p:nvSpPr>
          <p:cNvPr id="42" name="Shape 4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You must pick a location that you either are familiar with or would like to learn more about.</a:t>
            </a:r>
          </a:p>
          <a:p>
            <a:endParaRPr lang="en"/>
          </a:p>
          <a:p>
            <a:endParaRPr lang="en"/>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Be Creative</a:t>
            </a:r>
          </a:p>
        </p:txBody>
      </p:sp>
      <p:sp>
        <p:nvSpPr>
          <p:cNvPr id="48" name="Shape 4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Think of ways to present your outcomes..</a:t>
            </a:r>
          </a:p>
          <a:p>
            <a:endParaRPr lang="en"/>
          </a:p>
          <a:p>
            <a:pPr lvl="0" rtl="0">
              <a:buNone/>
            </a:pPr>
            <a:r>
              <a:rPr lang="en"/>
              <a:t>Playdough, Powerpoint, Food, Stories, Poems,Songs, Posters</a:t>
            </a:r>
          </a:p>
          <a:p>
            <a:endParaRPr lang="en"/>
          </a:p>
          <a:p>
            <a:pPr>
              <a:buNone/>
            </a:pPr>
            <a:r>
              <a:rPr lang="en"/>
              <a:t>However you want as long as you identify and explain the geographic topics..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Addressing the Major Outcomes</a:t>
            </a:r>
          </a:p>
        </p:txBody>
      </p:sp>
      <p:sp>
        <p:nvSpPr>
          <p:cNvPr id="54" name="Shape 5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From each major outcome area choose several outcomes to demonstrate:</a:t>
            </a:r>
          </a:p>
          <a:p>
            <a:endParaRPr lang="en"/>
          </a:p>
          <a:p>
            <a:pPr lvl="0" rtl="0">
              <a:buNone/>
            </a:pPr>
            <a:r>
              <a:rPr lang="en"/>
              <a:t>Tectonics</a:t>
            </a:r>
          </a:p>
          <a:p>
            <a:pPr lvl="0" rtl="0">
              <a:buNone/>
            </a:pPr>
            <a:r>
              <a:rPr lang="en"/>
              <a:t>Gradation</a:t>
            </a:r>
          </a:p>
          <a:p>
            <a:pPr lvl="0" rtl="0">
              <a:buNone/>
            </a:pPr>
            <a:r>
              <a:rPr lang="en"/>
              <a:t>Weather and Climate</a:t>
            </a:r>
          </a:p>
          <a:p>
            <a:pPr lvl="0" rtl="0">
              <a:buNone/>
            </a:pPr>
            <a:r>
              <a:rPr lang="en"/>
              <a:t>Biomes</a:t>
            </a:r>
          </a:p>
          <a:p>
            <a:pPr lvl="0" rtl="0">
              <a:buNone/>
            </a:pPr>
            <a:r>
              <a:rPr lang="en"/>
              <a:t>Energy</a:t>
            </a:r>
          </a:p>
          <a:p>
            <a:pPr>
              <a:buNone/>
            </a:pPr>
            <a:r>
              <a:rPr lang="en"/>
              <a:t>Managing the Environment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 Tectonics Outcomes</a:t>
            </a:r>
          </a:p>
        </p:txBody>
      </p:sp>
      <p:sp>
        <p:nvSpPr>
          <p:cNvPr id="60" name="Shape 6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
Using your tectonics outcomes from Unit 1 identify and explain the uniqueness of your location. </a:t>
            </a:r>
          </a:p>
          <a:p>
            <a:endParaRPr lang="en"/>
          </a:p>
          <a:p>
            <a:pPr lvl="0" rtl="0">
              <a:buNone/>
            </a:pPr>
            <a:r>
              <a:rPr lang="en"/>
              <a:t>Eg.  Honolulu, Hawaii-- B1-E Types of Volcanoes</a:t>
            </a:r>
          </a:p>
          <a:p>
            <a:endParaRPr lang="en"/>
          </a:p>
          <a:p>
            <a:pPr>
              <a:buNone/>
            </a:pPr>
            <a:r>
              <a:rPr lang="en"/>
              <a:t>Oahu  was  over a hot spot in the ocean floor and was at one time an active volcano.</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Tectonics- Example- Continued</a:t>
            </a:r>
          </a:p>
        </p:txBody>
      </p:sp>
      <p:sp>
        <p:nvSpPr>
          <p:cNvPr id="66" name="Shape 6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Diamond Head is a shield volcano on the edge of Honolulu it was formed as the island of Oahu edged NW over the hotspot. The shield volcano of Diamond Head is now dormant and eroding.</a:t>
            </a:r>
          </a:p>
          <a:p>
            <a:endParaRPr lang="en"/>
          </a:p>
          <a:p>
            <a:pPr lvl="0" rtl="0">
              <a:buNone/>
            </a:pPr>
            <a:r>
              <a:rPr lang="en"/>
              <a:t>Shield volcanoes occur mainly on ocean floors.  They are composed of fluid basaltic lava and eventually harden to form a  shape of a shield. They do not typically have explosive eruptions but rather continuosly extrude basaltic lava which cools and forms lava fields..</a:t>
            </a:r>
          </a:p>
          <a:p>
            <a:endParaRPr lang="en"/>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Photo of Shield Volcano-Diamond Head</a:t>
            </a:r>
          </a:p>
        </p:txBody>
      </p:sp>
      <p:sp>
        <p:nvSpPr>
          <p:cNvPr id="72" name="Shape 7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endParaRPr/>
          </a:p>
        </p:txBody>
      </p:sp>
      <p:sp>
        <p:nvSpPr>
          <p:cNvPr id="73" name="Shape 73"/>
          <p:cNvSpPr/>
          <p:nvPr/>
        </p:nvSpPr>
        <p:spPr>
          <a:xfrm>
            <a:off x="960775" y="1911866"/>
            <a:ext cx="7082675" cy="4656049"/>
          </a:xfrm>
          <a:prstGeom prst="rect">
            <a:avLst/>
          </a:prstGeom>
          <a:blipFill>
            <a:blip r:embed="rId3"/>
            <a:stretch>
              <a:fillRect/>
            </a:stretch>
          </a:blipFill>
          <a:ln>
            <a:noFill/>
          </a:ln>
        </p:spPr>
      </p:sp>
    </p:spTree>
  </p:cSld>
  <p:clrMapOvr>
    <a:masterClrMapping/>
  </p:clrMapOvr>
  <p:transition spd="slow">
    <p:cut/>
  </p:transition>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817</Words>
  <Application>Microsoft Office PowerPoint</Application>
  <PresentationFormat>On-screen Show (4:3)</PresentationFormat>
  <Paragraphs>108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
      <vt:lpstr>Final Project</vt:lpstr>
      <vt:lpstr>Your project will display your      Demonstrate the knowledge, and skills that you have developed in Geography 12.</vt:lpstr>
      <vt:lpstr>Your project must include examples of how the earth impacts humans and how humans impact the earth.... </vt:lpstr>
      <vt:lpstr>1. Choose a location.</vt:lpstr>
      <vt:lpstr>Be Creative</vt:lpstr>
      <vt:lpstr>Addressing the Major Outcomes</vt:lpstr>
      <vt:lpstr> Tectonics Outcomes</vt:lpstr>
      <vt:lpstr>Tectonics- Example- Continued</vt:lpstr>
      <vt:lpstr>Photo of Shield Volcano-Diamond Head</vt:lpstr>
      <vt:lpstr>Human- Interaction </vt:lpstr>
      <vt:lpstr>Human Impact--</vt:lpstr>
      <vt:lpstr>Unit 2 Gradation Outcomes</vt:lpstr>
      <vt:lpstr>Gradation Outcome C4-Drainage Basins</vt:lpstr>
      <vt:lpstr>Gullies caused by water erosion</vt:lpstr>
      <vt:lpstr>Unit 3- Weather and Climate</vt:lpstr>
      <vt:lpstr>Unit 4- Biosphere</vt:lpstr>
      <vt:lpstr>Unit 5. Energy Management</vt:lpstr>
      <vt:lpstr>Unit 6. Managing the Environment</vt:lpstr>
      <vt:lpstr>Criteria for Geo 12 Final Project</vt:lpstr>
      <vt:lpstr>Examples..of 4-- Exceeding Expectations</vt:lpstr>
      <vt:lpstr>Exceeding Expectations..</vt:lpstr>
      <vt:lpstr>Fully Meeting Expectations-3</vt:lpstr>
      <vt:lpstr>Minimally Meeting-2</vt:lpstr>
      <vt:lpstr>Not Yet Meeting-1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Project</dc:title>
  <dc:creator>Jeff Crocker</dc:creator>
  <cp:lastModifiedBy> </cp:lastModifiedBy>
  <cp:revision>1</cp:revision>
  <dcterms:modified xsi:type="dcterms:W3CDTF">2013-05-31T19:11:01Z</dcterms:modified>
</cp:coreProperties>
</file>