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Amatic SC" panose="020B0604020202020204" charset="0"/>
      <p:regular r:id="rId10"/>
      <p:bold r:id="rId11"/>
    </p:embeddedFont>
    <p:embeddedFont>
      <p:font typeface="Source Code Pro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bsscrocker@gmai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Outdoor Ed Project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 Adventure: The Trip Plan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1: Where is my Outdoor Adventure?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Choose a place to travel to for one week for an Outdoor Adventure.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Identify the place and how you will get there.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Include all steps driving, flying, transfers etc. Eg. Air Canada flight 104  from Vancouver to Salt Lake City leaving at 9:00 am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Record all data including costs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2: Activities in My Outdoor Adventure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Once you have arrived detail all of the adventures and activities you will complete each day with an itinerary which includes the following: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Activities- Minimum 5 eg bungy jump, ski, hike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Where is it located-Eg.Queenstown N.Z.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What you will be doing-Camping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Photos of the adventure from Google Images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All costs associated-From travel to admission fees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3- Accomodation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Identify where you will stay each night.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You are not allowed to sleep in hotels or hostels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You must sleep in campgrounds.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Name the campground, its location and where it is.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Include the costs.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4- Transportation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Include all of your methods of transport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You are not allowed to use a rv, automobile.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You must either hike, bike, sail, snowshoe or any kind of non-motorized transport.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You may use public transport if it is physically impossible to get to the next place.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24490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Photo Gallery and Presentation-- Sharing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Make sure to have pictures of everything you do.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Share you adventure with your partner.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Create everything in a digital presentation format.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Eg. Google Slides, Prezi, Power Point etc.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Send to Mr. Crocker as </a:t>
            </a:r>
            <a:r>
              <a:rPr lang="en" u="sng">
                <a:solidFill>
                  <a:schemeClr val="hlink"/>
                </a:solidFill>
                <a:hlinkClick r:id="rId3"/>
              </a:rPr>
              <a:t>rbsscrocker@gmail.com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RubRIc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4- All tasks completed in a detailed manner with lots of pictures and clear information.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3- Most tasks completed in a detailed manner with lots of pictures and somewhat clear information.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2-Some tasks completed in a satisfactory manner with minimal pictures and minimal information.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1-Incomplete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On-screen Show (16:9)</PresentationFormat>
  <Paragraphs>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Amatic SC</vt:lpstr>
      <vt:lpstr>Source Code Pro</vt:lpstr>
      <vt:lpstr>Arial</vt:lpstr>
      <vt:lpstr>beach-day</vt:lpstr>
      <vt:lpstr>Outdoor Ed Project</vt:lpstr>
      <vt:lpstr>Step 1: Where is my Outdoor Adventure?</vt:lpstr>
      <vt:lpstr>Step 2: Activities in My Outdoor Adventure</vt:lpstr>
      <vt:lpstr>Step 3- Accomodation</vt:lpstr>
      <vt:lpstr>Step 4- Transportation</vt:lpstr>
      <vt:lpstr>Photo Gallery and Presentation-- Sharing</vt:lpstr>
      <vt:lpstr>RubRIc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Ed Project</dc:title>
  <dc:creator>Jeff Crocker</dc:creator>
  <cp:lastModifiedBy>Jeff Crocker</cp:lastModifiedBy>
  <cp:revision>1</cp:revision>
  <dcterms:modified xsi:type="dcterms:W3CDTF">2016-09-21T19:35:02Z</dcterms:modified>
</cp:coreProperties>
</file>