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32BD2-33B9-4582-B22B-65F44B587653}" type="datetimeFigureOut">
              <a:rPr lang="en-US" smtClean="0"/>
              <a:pPr/>
              <a:t>1/13/2010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A09DC-E15D-461E-BD31-1FBB6F9C5EB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S.S. 11 Exam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Part 1 Pages 13-18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1A –Political Spectrum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1. Define Political Spectrum and Political Ideology</a:t>
            </a:r>
          </a:p>
          <a:p>
            <a:r>
              <a:rPr lang="en-CA" dirty="0" smtClean="0"/>
              <a:t>2. What ideologies are democratic?</a:t>
            </a:r>
          </a:p>
          <a:p>
            <a:r>
              <a:rPr lang="en-CA" dirty="0" smtClean="0"/>
              <a:t>3.What ideologies are Dictator like?</a:t>
            </a:r>
          </a:p>
          <a:p>
            <a:r>
              <a:rPr lang="en-CA" dirty="0" smtClean="0"/>
              <a:t>4. Briefly summarize each of the ideologies.</a:t>
            </a:r>
          </a:p>
          <a:p>
            <a:r>
              <a:rPr lang="en-CA" dirty="0" smtClean="0"/>
              <a:t>5. Describe briefly each of  Canada’s major political parties  policies  and their leaders.</a:t>
            </a:r>
          </a:p>
          <a:p>
            <a:r>
              <a:rPr lang="en-CA" dirty="0" smtClean="0"/>
              <a:t>6. What are the names of the B.C parties and their leaders.</a:t>
            </a:r>
          </a:p>
          <a:p>
            <a:r>
              <a:rPr lang="en-CA" dirty="0" smtClean="0"/>
              <a:t>7.Answer Practice Questions 1,2.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1B Explain how Canadians can effect Change at Federal or Provincial </a:t>
            </a:r>
            <a:r>
              <a:rPr lang="en-CA" dirty="0" err="1" smtClean="0"/>
              <a:t>Gvnt</a:t>
            </a:r>
            <a:r>
              <a:rPr lang="en-CA" dirty="0" smtClean="0"/>
              <a:t>....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1.  Describe each of the branches of government in Detail</a:t>
            </a:r>
          </a:p>
          <a:p>
            <a:r>
              <a:rPr lang="en-CA" dirty="0" smtClean="0"/>
              <a:t>2. What are the six methods Canadian participate in to effect government change?(Chart pg. 17)</a:t>
            </a:r>
          </a:p>
          <a:p>
            <a:r>
              <a:rPr lang="en-CA" dirty="0" smtClean="0"/>
              <a:t>3. What are the 8 steps of Passing a Law? (17)</a:t>
            </a:r>
          </a:p>
          <a:p>
            <a:r>
              <a:rPr lang="en-CA" dirty="0" smtClean="0"/>
              <a:t>4. Complete Practice Questions .Work on Unit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1C Explain How Governments are Formed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b="1" dirty="0" smtClean="0"/>
          </a:p>
          <a:p>
            <a:pPr algn="ctr"/>
            <a:r>
              <a:rPr lang="en-CA" dirty="0" smtClean="0"/>
              <a:t>1. What are the six stages of an election? P.18</a:t>
            </a:r>
            <a:endParaRPr lang="en-CA" b="1" dirty="0" smtClean="0"/>
          </a:p>
          <a:p>
            <a:r>
              <a:rPr lang="en-CA" dirty="0" smtClean="0"/>
              <a:t>2. What are the three electoral systems? P.18</a:t>
            </a:r>
          </a:p>
          <a:p>
            <a:r>
              <a:rPr lang="en-CA" dirty="0" smtClean="0"/>
              <a:t>3. Complete Practice Questions 5/6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PLO 1D-Describe Major Provisions of Canadian Constitution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6. What is the Canadian Constitution, and what are its parts.</a:t>
            </a:r>
          </a:p>
          <a:p>
            <a:r>
              <a:rPr lang="en-CA" dirty="0" smtClean="0"/>
              <a:t>7. What are the precursors to the Canadian Constitution?</a:t>
            </a:r>
          </a:p>
          <a:p>
            <a:r>
              <a:rPr lang="en-CA" dirty="0" smtClean="0"/>
              <a:t>8.  Explain the main categories that the Charter consists of.</a:t>
            </a:r>
          </a:p>
          <a:p>
            <a:r>
              <a:rPr lang="en-CA" dirty="0" smtClean="0"/>
              <a:t>9. Read over the impacts of the charter, and understand the implications</a:t>
            </a:r>
          </a:p>
          <a:p>
            <a:r>
              <a:rPr lang="en-CA" dirty="0" smtClean="0"/>
              <a:t>10. Complete Practice Questions 7/8 and Take home Unit Test. Marked in class next day.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1A QUIZ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1. This</a:t>
            </a:r>
            <a:r>
              <a:rPr lang="en-CA" b="1" dirty="0" smtClean="0"/>
              <a:t> ideology </a:t>
            </a:r>
            <a:r>
              <a:rPr lang="en-CA" dirty="0" smtClean="0"/>
              <a:t>believes that business not government is the producer of goods.</a:t>
            </a:r>
          </a:p>
          <a:p>
            <a:r>
              <a:rPr lang="en-CA" dirty="0" smtClean="0"/>
              <a:t>2. This </a:t>
            </a:r>
            <a:r>
              <a:rPr lang="en-CA" b="1" dirty="0" smtClean="0"/>
              <a:t>ideology</a:t>
            </a:r>
            <a:r>
              <a:rPr lang="en-CA" dirty="0" smtClean="0"/>
              <a:t> is  Democratic and very traditional, believing in economic freedom and intellectual equality.</a:t>
            </a:r>
          </a:p>
          <a:p>
            <a:r>
              <a:rPr lang="en-CA" dirty="0" smtClean="0"/>
              <a:t>3. Jack Layton is the leader of this federal political party.</a:t>
            </a:r>
          </a:p>
          <a:p>
            <a:r>
              <a:rPr lang="en-CA" dirty="0" smtClean="0"/>
              <a:t>4.  This Federal  party supports the aims of Quebec separation.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Quiz 1 A.- Political Spectrums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5</a:t>
            </a:r>
            <a:r>
              <a:rPr lang="en-CA" dirty="0" smtClean="0"/>
              <a:t>.  This party believes that many traditional values are unfair to women and minorities. The national  leader was </a:t>
            </a:r>
            <a:r>
              <a:rPr lang="en-CA" dirty="0" err="1" smtClean="0"/>
              <a:t>Stephane</a:t>
            </a:r>
            <a:r>
              <a:rPr lang="en-CA" dirty="0" smtClean="0"/>
              <a:t> Dion.</a:t>
            </a:r>
          </a:p>
          <a:p>
            <a:r>
              <a:rPr lang="en-CA" dirty="0" smtClean="0"/>
              <a:t>6. This provincial party is led by Premiere Gordon Campbell.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357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S.S. 11 Exam Review</vt:lpstr>
      <vt:lpstr>1A –Political Spectrum</vt:lpstr>
      <vt:lpstr>1B Explain how Canadians can effect Change at Federal or Provincial Gvnt....</vt:lpstr>
      <vt:lpstr>1C Explain How Governments are Formed</vt:lpstr>
      <vt:lpstr>PLO 1D-Describe Major Provisions of Canadian Constitution</vt:lpstr>
      <vt:lpstr>1A QUIZ</vt:lpstr>
      <vt:lpstr>Quiz 1 A.- Political Spectrums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S.S. 11 Exam Review</dc:title>
  <dc:creator>Crocker</dc:creator>
  <cp:lastModifiedBy>Crocker</cp:lastModifiedBy>
  <cp:revision>14</cp:revision>
  <dcterms:created xsi:type="dcterms:W3CDTF">2010-01-11T16:32:13Z</dcterms:created>
  <dcterms:modified xsi:type="dcterms:W3CDTF">2010-01-13T18:11:06Z</dcterms:modified>
</cp:coreProperties>
</file>