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34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47205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.gov.bc.ca/wld/documents/techpub/id_keys_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811500"/>
            <a:ext cx="7772400" cy="1931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Small Animals of B.C Project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Spring 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Learning Outcome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Identify and describe common small animals of B.C in  a digital presentation of your choice.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Animals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1.Pika				7.Muskrat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2.Marmot			8.Beaver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3.Otter				9.Chickaree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4.Badger			10. Opposum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5.Wolverine	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6.Porcupine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Requirements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408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each animal you need to complete the following.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Identify unique characteristics,colour etc for identification purposes.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Describe common habitats  and locations you most likely will locate the animal.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Describe their enemies, habits and food sources.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Slides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Introduction:Title, Your Name, Class, Photo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Individual Animals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Must include photos or short youtube videos describing the animals habitat, food, enemies.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 Maximum of 2 slides per animal.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Resources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Small animals booklet.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PDF: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http://www.env.gov.bc.ca/wld/documents/techpub/id_keys_s.pdf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Websites of your choice.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Rubric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4-Fully Meeting Expectations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-Complete all ten animals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-Complete all requirement in a comprehensive manner.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-Include additional photos,maps, videos.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-Uses appropriate resources.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Rubric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3- Meeting Expectations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-Completes most of the animals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-Completes most requirements in a comprehensive manner.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-Include additional photos,maps, videos.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-Uses appropriate resources.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Rubric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2- Minimally Meeting Expectations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-Completes some of the animals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-Completes some requirements in a comprehensive manner.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-Include minimal additional photos,maps, videos.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-Uses few appropriate resources.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On-screen Show (16:9)</PresentationFormat>
  <Paragraphs>45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simple-light</vt:lpstr>
      <vt:lpstr>Small Animals of B.C Project</vt:lpstr>
      <vt:lpstr>Learning Outcome</vt:lpstr>
      <vt:lpstr>Animals</vt:lpstr>
      <vt:lpstr>Requirements</vt:lpstr>
      <vt:lpstr>Slides</vt:lpstr>
      <vt:lpstr>Resources</vt:lpstr>
      <vt:lpstr>Rubric</vt:lpstr>
      <vt:lpstr>Rubric</vt:lpstr>
      <vt:lpstr>Rubric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Animals of B.C Project</dc:title>
  <dc:creator>Jeff Crocker</dc:creator>
  <cp:lastModifiedBy> </cp:lastModifiedBy>
  <cp:revision>1</cp:revision>
  <dcterms:modified xsi:type="dcterms:W3CDTF">2015-05-13T15:39:40Z</dcterms:modified>
</cp:coreProperties>
</file>