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858" y="-19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9930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spcBef>
                <a:spcPts val="0"/>
              </a:spcBef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spcBef>
                <a:spcPts val="0"/>
              </a:spcBef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eFboV2m1yu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dIldvz0jyg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fxjPMDS09q0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kuRl7iwEKJE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dRRfqHYTXxI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IIlSL4Cs08Y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mogTwwepces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Nhot0aco39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Chapter 12-1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 Living Standards in a Changing World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2528900" y="1897575"/>
            <a:ext cx="5148799" cy="4078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Learning Outcomes: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You will identify the components of living standards, and the connections to urbanization and globalization.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You will identify the causes of poverty in the developing world and how poverty is measured differently.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2528900" y="1897575"/>
            <a:ext cx="5148799" cy="4479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1- Measuring Living Standards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Read Page 392-- Write down a list  of 5 measurements that could be used to determine quality of life.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Share with a partner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2528900" y="1897575"/>
            <a:ext cx="5148799" cy="56799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2:Urbanization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Read Pg. 393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Has moving to cities helped the plight of the poor?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List reasons (4)why the poor move to the cities.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Describe issues that urban areas are facing?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1300575" y="616925"/>
            <a:ext cx="7636799" cy="623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2528900" y="1897575"/>
            <a:ext cx="5148799" cy="36786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3. Globalization-- Pg. 393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List (3) postives and(3)negatives of Globalization regarding its impact on living standards..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1634050" y="833700"/>
            <a:ext cx="7203299" cy="57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2528900" y="1897575"/>
            <a:ext cx="5148799" cy="4479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4 -Measuring Poverty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 How is poverty measured  commonly? How many people live in poverty?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 How is poverty measured in the U.S and Canada?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3. How does the UN measure poverty? Figure 12-8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4.  What UN factor from 12-8 do you think is the most important?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2528900" y="1897575"/>
            <a:ext cx="5148799" cy="56799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5.- Debt-- Pg. 396/397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 What are the main causes of poverty?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 Discuss the debt problem: Use GLM 13 to identify three debt  problems and the  effects on the developing world...(+ and -)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1.Megaprojects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 SAP's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3.MNC's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4. HIPC's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2528900" y="1897575"/>
            <a:ext cx="5148799" cy="2077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6-- Offshore Farming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Read 401- Answer #1 and #2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12-3 Poverty and Women/ Children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2525525" y="1890525"/>
            <a:ext cx="5146550" cy="30470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Learning Outcomes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Today you will learn about the HDI and how it measures a country's development.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2528900" y="1897575"/>
            <a:ext cx="5148799" cy="2878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Learning Outcomes: How does poverty affect women and children..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How can improving women's status improve poverty...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2438400" y="304800"/>
            <a:ext cx="5148799" cy="7281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1: Assigned Topic and Reading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1.Life of a Women- Read "The position of Women" and Go over Figure 12-18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2.Education is the Solution- Read 402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3. Women in Niger/Developing Countries- Read 403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4. Children In Crisis-Read 404 and Figure 12-22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5. UFMR- Read Page 405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6. Children at War- Read 406-Up Close.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7. Read Working Children-Read 407/408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2641600" y="304800"/>
            <a:ext cx="5148799" cy="7281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2 ---Use the information that you read to answer the following questions... That you will share to your group..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How are women/children affected by poverty?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What are the main issues they face?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Rank the top three issues?Give a reason for your ranking..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Are any solutions evident?How is the world helping?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2528900" y="1897575"/>
            <a:ext cx="5148799" cy="36786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Meet in groups and share your 4 points....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Each person must jot down the answers to those 4 questions...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Use GLM-7 or your own web..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This is a hand in assignment..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2528900" y="1897575"/>
            <a:ext cx="5148900" cy="5422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3- Poverty Web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Use the information gathered from each of the person who discussed their topic to create a Poverty Web....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Divide the web into two halfs-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Identify the problem and possible solutions that are being attempted.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2100925" y="1050450"/>
            <a:ext cx="7386599" cy="48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12-4- The Health Crisis and Solutions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 Living Standards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2534800" y="1894575"/>
            <a:ext cx="5145800" cy="52186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Learning Outcomes: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Students will identify the primary diseases that are prevalent in the developings countries..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You will also infer as to how this impacts their economic growth...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You will also identify how foreign aid is delivered and how Canada participates in helping developing countries..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2438400" y="101600"/>
            <a:ext cx="5145800" cy="79876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1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Read your specified topic::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/>
            </a:r>
            <a:b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 Water -Pg..  409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 Malaria- Pg 410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3. HIV- Pg. 411/412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1.After reading explain the dangers of this disease or how water contributes to diseases.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  Explain possible solutions to this problem.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3. Speculate: How do you think this problem impacts the local economies..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2336800" y="203200"/>
            <a:ext cx="5146550" cy="60178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1: Look at Figure 12-1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Read Pg. 388.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Why do you think the three criteria were chosen to measure living standards.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Answer--- Thinking Critically Question..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Discuss with class.....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1267225" y="967100"/>
            <a:ext cx="7803299" cy="586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2401050" y="817025"/>
            <a:ext cx="6152699" cy="57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Share your issues with a small group..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2133600" y="609600"/>
            <a:ext cx="5145800" cy="56142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2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Foreign Aid----Canadian Aid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 Read 413/414-Foreign Aid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 Read  415/416/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Fig12-36--Canadian Aid(CIDA)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Describe each the above in detail  and explain the differences.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2534800" y="1894575"/>
            <a:ext cx="5145800" cy="34073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Share your Definition with a partner who will also fill out one for your topic...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You should have a concept definition organizer for both terms.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2534800" y="1894575"/>
            <a:ext cx="5145899" cy="4708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3.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 What is a NGO ?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 What are examples?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3. How have they been successful?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4.  Foreign Aid Issues-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Pg. Read 418/419..  Answer -Analyzing the issues: 1,2…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5. Discuss with a partner your view.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1367275" y="666950"/>
            <a:ext cx="7670099" cy="611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r>
              <a:rPr lang="en-US" sz="1800"/>
              <a:t>Living Standards Summative Review-</a:t>
            </a:r>
          </a:p>
          <a:p>
            <a:pPr algn="ctr" rtl="0">
              <a:spcBef>
                <a:spcPts val="0"/>
              </a:spcBef>
              <a:buNone/>
            </a:pPr>
            <a:r>
              <a:rPr lang="en-US" sz="1800"/>
              <a:t>Learning Outcome: To identify problems and solutions to living standard</a:t>
            </a:r>
          </a:p>
          <a:p>
            <a:pPr algn="ctr" rtl="0">
              <a:spcBef>
                <a:spcPts val="0"/>
              </a:spcBef>
              <a:buNone/>
            </a:pPr>
            <a:r>
              <a:rPr lang="en-US" sz="1800"/>
              <a:t>issues in the developing world.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Choose a country in the developing world to study  include the following information.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marL="0" indent="0" rtl="0">
              <a:spcBef>
                <a:spcPts val="0"/>
              </a:spcBef>
              <a:buNone/>
            </a:pPr>
            <a:r>
              <a:rPr lang="en-US" sz="1800"/>
              <a:t>----------------Display the country on  a map------------------------------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Description of Human Development Index Information.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/>
              <a:t>  b.  Describe the major issues of poverty  include examples such as: debt, women, disease,children, economic disparty, pollution, employment. and anything else that is relevant.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/>
              <a:t>Provide specific examples with facts and information about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US" sz="1800"/>
              <a:t>  c. What is being done to solve the problems in this country from both local, governmental, and non-governmental organizations? Describe in detail  the help that is being provided?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US" sz="1800"/>
              <a:t>  d. Is any progress being made with regards to the poverty issues?Provide specific examples.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US" sz="1800"/>
              <a:t>  e. In your viewpoint what are the major issues that are  holding back the living standards of this country.</a:t>
            </a:r>
          </a:p>
          <a:p>
            <a:pPr mar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300975" y="846675"/>
            <a:ext cx="8157000" cy="625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1800" u="sng"/>
              <a:t>Rubric: Question A</a:t>
            </a:r>
            <a:r>
              <a:rPr lang="en-US"/>
              <a:t>:</a:t>
            </a:r>
            <a:r>
              <a:rPr lang="en-US" sz="1800">
                <a:solidFill>
                  <a:schemeClr val="dk1"/>
                </a:solidFill>
              </a:rPr>
              <a:t>Description of Human Development Index Information.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 Fully Meeting- Discusses HDI thoroughly and identifies key components of countries living standards.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 Meeting- </a:t>
            </a:r>
            <a:r>
              <a:rPr lang="en-US">
                <a:solidFill>
                  <a:schemeClr val="dk1"/>
                </a:solidFill>
              </a:rPr>
              <a:t>Discusses HDI and identifies key components of countries living standards.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Minimally Meeting- Addresses basic components of HDI</a:t>
            </a: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Not Yet Meeting-Does not clearly understand the components of HDI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 u="sng">
                <a:solidFill>
                  <a:schemeClr val="dk1"/>
                </a:solidFill>
              </a:rPr>
              <a:t>Rubric Question B:</a:t>
            </a:r>
            <a:r>
              <a:rPr lang="en-US" sz="1800">
                <a:solidFill>
                  <a:schemeClr val="dk1"/>
                </a:solidFill>
              </a:rPr>
              <a:t> Describe the major issues of poverty  include examples such as: debt, women, disease,children, economic disparty, pollution, employment. and anything else that is relevant.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</a:rPr>
              <a:t>Fully Meeting- Describes in excellent detail at least 4 different living standard issues.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</a:rPr>
              <a:t>Meeting-Describes in good  detail three  different living standard issues.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</a:rPr>
              <a:t>Minimally-Describes in satisfactory detail a number(2) of different living standard issues.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</a:rPr>
              <a:t>NYM- Insufficient description of living standard issues.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1135775" y="598850"/>
            <a:ext cx="8157000" cy="648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 txBox="1"/>
          <p:nvPr/>
        </p:nvSpPr>
        <p:spPr>
          <a:xfrm>
            <a:off x="887975" y="516250"/>
            <a:ext cx="8590500" cy="65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u="sng">
                <a:solidFill>
                  <a:schemeClr val="dk1"/>
                </a:solidFill>
              </a:rPr>
              <a:t> Rubric Question C: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What is being done to solve the problems in this country from both local, governmental, and non-governmental organizations? Describe in detail  the help that is being provided?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Fully Meeting- Clearly identifies many  different  solutions from all of local, governmental, and non governmental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Meeting-</a:t>
            </a:r>
            <a:r>
              <a:rPr lang="en-US">
                <a:solidFill>
                  <a:schemeClr val="dk1"/>
                </a:solidFill>
              </a:rPr>
              <a:t>Clearly identifies different  solutions from some of local, governmental, and non governmental.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Minimally-Clearly identifies a few  solutions from local, governmental, and non governmental organizations.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Not Yet Meeting.-Does not clearly identify solutions.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 u="sng">
                <a:solidFill>
                  <a:schemeClr val="dk1"/>
                </a:solidFill>
              </a:rPr>
              <a:t>Rubric Question D</a:t>
            </a:r>
            <a:r>
              <a:rPr lang="en-US">
                <a:solidFill>
                  <a:schemeClr val="dk1"/>
                </a:solidFill>
              </a:rPr>
              <a:t>:</a:t>
            </a:r>
            <a:r>
              <a:rPr lang="en-US" sz="1800">
                <a:solidFill>
                  <a:schemeClr val="dk1"/>
                </a:solidFill>
              </a:rPr>
              <a:t> d. Is any progress being made with regards to the poverty issues?Provide specific examples.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</a:rPr>
              <a:t>Fully Meeting- Assesses progress in excellent detail with examples.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</a:rPr>
              <a:t>Meeting- Assesses progress in good  detail with examples.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</a:rPr>
              <a:t>Minimally Meeting-Assesses progress in satisfactory  detail with examples.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</a:rPr>
              <a:t>Not Yet Meeting- Does not assess progress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/>
        </p:nvSpPr>
        <p:spPr>
          <a:xfrm>
            <a:off x="2438400" y="304800"/>
            <a:ext cx="5146550" cy="7755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Task 2..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Create a chart with the following headings: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North America, South America, Africa, Europe, Asia, Australia...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Compare the following: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 Use fig 12-2- Determine the approx. 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% of high,med or low.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2. Describe 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Infrastructure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3. Use an atlas to Determine how many in the 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top ten</a:t>
            </a: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..Fig 12-1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4. Determine how many in the the 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bottom 10.</a:t>
            </a: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5.  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Rank</a:t>
            </a: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 the continents based on your HDI ratings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1362925" y="681475"/>
            <a:ext cx="7413599" cy="594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u="sng"/>
              <a:t>Rubric Question E: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e. In your viewpoint what are the major issues that are  holding back the living standards of this country?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/>
              <a:t>Fully Meeting- Identifies clearly and discusses in detail a issues that are impacting living standards.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Meeting:</a:t>
            </a:r>
            <a:r>
              <a:rPr lang="en-US">
                <a:solidFill>
                  <a:schemeClr val="dk1"/>
                </a:solidFill>
              </a:rPr>
              <a:t>Identifies clearly and discusses i issues that are impacting living standards.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Minimally Meeting-Identifies clearly and discusses very basic  issues that are impacting living standards.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Not Yet Meeting: Does not  Identifiy or  clearly  discuss issues that are impacting living standards.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528900" y="1897575"/>
            <a:ext cx="5148799" cy="5235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5. Continued.... For each of your ratings add 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reasons</a:t>
            </a: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 why you gave it this rating... For example if you rated Africa as    Number 6....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You would need to give at least two or three reasons...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1. Has the highest number of low ranking countries including Niger which is the lowest in the world..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/>
        </p:nvSpPr>
        <p:spPr>
          <a:xfrm>
            <a:off x="2540000" y="101600"/>
            <a:ext cx="5148799" cy="71386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6. Look at the 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MDG's </a:t>
            </a: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read Pg. 390...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Determine which continents you think would have these as a goal and add them to your chart.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7.Determine if the continent supports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 NGO's-</a:t>
            </a: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- List Names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8.Determine if the continent has </a:t>
            </a:r>
            <a:r>
              <a:rPr lang="en-US" sz="2666" b="1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HIPC's(</a:t>
            </a:r>
            <a:r>
              <a:rPr lang="en-US" sz="2666" b="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name a few)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 b="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9. Why do you think certain continents have more developed nations.  Answer on the back of  your chart..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26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12-2- Measuring Living Standards and Poverty.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950850" y="967100"/>
            <a:ext cx="6669600" cy="543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-US" sz="3000"/>
              <a:t>How much do we live on per day in North America?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1634050" y="650275"/>
            <a:ext cx="7103100" cy="590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>
            <a:hlinkClick r:id="rId3"/>
          </p:cNvPr>
          <p:cNvSpPr/>
          <p:nvPr/>
        </p:nvSpPr>
        <p:spPr>
          <a:xfrm>
            <a:off x="2794000" y="2095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texturized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1288</Words>
  <Application>Microsoft Office PowerPoint</Application>
  <PresentationFormat>Custom</PresentationFormat>
  <Paragraphs>241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Custom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Crocker</dc:creator>
  <cp:lastModifiedBy> </cp:lastModifiedBy>
  <cp:revision>1</cp:revision>
  <dcterms:modified xsi:type="dcterms:W3CDTF">2015-10-01T16:44:55Z</dcterms:modified>
</cp:coreProperties>
</file>