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5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4262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Living Standards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Projects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4064000" y="31750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Final Project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1. Create a series of slides that compare Canada to your country and  describe/explain the living standards in your country and possible solutions and change..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2, Use categories outlined  to provide info for your slides.</a:t>
            </a:r>
          </a:p>
          <a:p>
            <a:pPr lvl="0" rtl="0">
              <a:buNone/>
            </a:pPr>
            <a:r>
              <a:rPr lang="en"/>
              <a:t>3. Categories- Health, Education, and Economy 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Final Project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4. Pictures will help demonstrate your countries</a:t>
            </a:r>
          </a:p>
          <a:p>
            <a:pPr lvl="0" rtl="0">
              <a:buNone/>
            </a:pPr>
            <a:r>
              <a:rPr lang="en"/>
              <a:t>living standards. </a:t>
            </a:r>
          </a:p>
          <a:p>
            <a:pPr lvl="0" rtl="0">
              <a:buNone/>
            </a:pPr>
            <a:r>
              <a:rPr lang="en"/>
              <a:t>5. Focus on individual lives to demonstrate standards of living.</a:t>
            </a:r>
          </a:p>
          <a:p>
            <a:pPr>
              <a:buNone/>
            </a:pPr>
            <a:r>
              <a:rPr lang="en"/>
              <a:t>6.  In summary identify major concerns in each country with their  standards of living and how they are being addressed either internally or externally by foreign countries through NGO’s,bilateral aid, debt relief,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Final Assessment Criteria Individual: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 4- Excellent analysis with detailed info on all of the 4 aspects.. Includes numerous solutions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3- Very good analysis with informed info on all of the 4 aspects.Includes adequate solutions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2. Satisfactory analysis with a sufficent amount of info on all 4 aspects.Limited solutions</a:t>
            </a:r>
          </a:p>
          <a:p>
            <a:pPr lvl="0" rtl="0">
              <a:buNone/>
            </a:pPr>
            <a:r>
              <a:rPr lang="en"/>
              <a:t>1-  Poor analysis with limited data on some of the aspects. No solutions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Final Assesment Pair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4- Excellent comparison/contrast of all categories. Detailed, organized and exemplifies the vast differences between developed and developing countries.</a:t>
            </a:r>
          </a:p>
          <a:p>
            <a:endParaRPr lang="en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3. Good comparison/contrast of all categories.  Mostly detailed, organized and exemplifies the vast differences between developed and developing countries.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Final Group Assessment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2.Limited  comparison/contrast of some  categories. Limited  Details, organization and shows the vast differences between developed and developing countries.</a:t>
            </a:r>
          </a:p>
          <a:p>
            <a:endParaRPr lang="en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1 Poor  comparison/contrast of all categories. Very limited Details, organization and attempts to show the vast differences between developed and developing countries.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Learning Outcomes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Comparing Canada’s standard of living to a developing country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Chose a Country in the developing world to compare with Canada.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eg. Kenya.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Choose a country to compare: Developing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First Identify some basic info about the country and compare to Canada.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1. Name						7.Languages</a:t>
            </a:r>
          </a:p>
          <a:p>
            <a:pPr lvl="0" rtl="0">
              <a:buNone/>
            </a:pPr>
            <a:r>
              <a:rPr lang="en"/>
              <a:t>2. Population					8. Types of Industry</a:t>
            </a:r>
          </a:p>
          <a:p>
            <a:pPr lvl="0" rtl="0">
              <a:buNone/>
            </a:pPr>
            <a:r>
              <a:rPr lang="en"/>
              <a:t>3. Provinces/States		9. Geography</a:t>
            </a:r>
          </a:p>
          <a:p>
            <a:pPr lvl="0" rtl="0">
              <a:buNone/>
            </a:pPr>
            <a:r>
              <a:rPr lang="en"/>
              <a:t>4. Map- Where is it			10. Political Info</a:t>
            </a:r>
          </a:p>
          <a:p>
            <a:pPr lvl="0" rtl="0">
              <a:buNone/>
            </a:pPr>
            <a:r>
              <a:rPr lang="en"/>
              <a:t>5. Climate						</a:t>
            </a:r>
          </a:p>
          <a:p>
            <a:pPr>
              <a:buNone/>
            </a:pPr>
            <a:r>
              <a:rPr lang="en"/>
              <a:t>6. Continent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Study the Living Standards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1.  First determine HDI rankings.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Analyse each of the 3 categories below more specifically… 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1. GDP  2. Life Expectancy 3. Adult Literacy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1. Explain the Economy of Your Country (HDI-GDP)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353550"/>
            <a:ext cx="8229600" cy="52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1. Main economic exports or primary parts of the </a:t>
            </a:r>
          </a:p>
          <a:p>
            <a:pPr lvl="0" rtl="0">
              <a:buNone/>
            </a:pPr>
            <a:r>
              <a:rPr lang="en"/>
              <a:t>2. Debt levels to the developing world</a:t>
            </a:r>
          </a:p>
          <a:p>
            <a:pPr lvl="0" rtl="0">
              <a:buNone/>
            </a:pPr>
            <a:r>
              <a:rPr lang="en"/>
              <a:t>3. Ave income per citizen/typical jobs</a:t>
            </a:r>
          </a:p>
          <a:p>
            <a:pPr lvl="0" rtl="0">
              <a:buNone/>
            </a:pPr>
            <a:r>
              <a:rPr lang="en"/>
              <a:t>4.  Taxation levels </a:t>
            </a:r>
          </a:p>
          <a:p>
            <a:pPr lvl="0" rtl="0">
              <a:buNone/>
            </a:pPr>
            <a:r>
              <a:rPr lang="en"/>
              <a:t>5. Main Resources/crops for export</a:t>
            </a:r>
          </a:p>
          <a:p>
            <a:pPr lvl="0" rtl="0">
              <a:buNone/>
            </a:pPr>
            <a:r>
              <a:rPr lang="en"/>
              <a:t>6. GDP Per Person Per Capita</a:t>
            </a:r>
          </a:p>
          <a:p>
            <a:pPr lvl="0" rtl="0">
              <a:buNone/>
            </a:pPr>
            <a:r>
              <a:rPr lang="en"/>
              <a:t>7. </a:t>
            </a:r>
            <a:r>
              <a:rPr lang="en" b="1"/>
              <a:t>Describe the main economic problems in your country and solutions attempted..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55"/>
            <a:ext cx="8160299" cy="171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2.Explain/Describe the levels of health care/ food availability and sanitary water. (Life Expectancy)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985250"/>
            <a:ext cx="8229600" cy="458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1.Health-- Does the country have universal health care. What is the quality like? Waitlists?</a:t>
            </a:r>
          </a:p>
          <a:p>
            <a:pPr lvl="0" rtl="0">
              <a:buNone/>
            </a:pPr>
            <a:r>
              <a:rPr lang="en"/>
              <a:t>Funding</a:t>
            </a:r>
          </a:p>
          <a:p>
            <a:pPr lvl="0" rtl="0">
              <a:buNone/>
            </a:pPr>
            <a:r>
              <a:rPr lang="en"/>
              <a:t>2. Nutrition- Quality and availability of food. Does the country grow its own or import food.  Is exercise and fitness important?</a:t>
            </a:r>
          </a:p>
          <a:p>
            <a:pPr lvl="0" rtl="0">
              <a:buNone/>
            </a:pPr>
            <a:r>
              <a:rPr lang="en"/>
              <a:t>3. Seniors-  Pension plans, homes for the elderly, health care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2. Life Expectancy Continued.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4. General Safety-- Describe safety in your country with regards to crime, civil war, and child slavery, abuse etc..</a:t>
            </a:r>
          </a:p>
          <a:p>
            <a:pPr lvl="0" rtl="0">
              <a:buNone/>
            </a:pPr>
            <a:r>
              <a:rPr lang="en"/>
              <a:t>5. Describe Abuse of women and children- discuss the situation for women and children with regards to being safe from dangerous situations, birth control and family size..</a:t>
            </a:r>
          </a:p>
          <a:p>
            <a:pPr lvl="0" rtl="0">
              <a:buNone/>
            </a:pPr>
            <a:r>
              <a:rPr lang="en"/>
              <a:t>6. </a:t>
            </a:r>
            <a:r>
              <a:rPr lang="en" b="1"/>
              <a:t>What is the life expectancy currently in your country and what are the main factors affecting it. What are solutions?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3. Education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1. Overall levels of adult literacy</a:t>
            </a:r>
          </a:p>
          <a:p>
            <a:pPr lvl="0" rtl="0">
              <a:buNone/>
            </a:pPr>
            <a:r>
              <a:rPr lang="en"/>
              <a:t>2. % of children educated</a:t>
            </a:r>
          </a:p>
          <a:p>
            <a:pPr lvl="0" rtl="0">
              <a:buNone/>
            </a:pPr>
            <a:r>
              <a:rPr lang="en"/>
              <a:t>3. Differences between males and females with education</a:t>
            </a:r>
          </a:p>
          <a:p>
            <a:pPr lvl="0" rtl="0">
              <a:buNone/>
            </a:pPr>
            <a:r>
              <a:rPr lang="en"/>
              <a:t>4. Effects of lack of education on the economy</a:t>
            </a:r>
          </a:p>
          <a:p>
            <a:pPr lvl="0" rtl="0">
              <a:buNone/>
            </a:pPr>
            <a:r>
              <a:rPr lang="en"/>
              <a:t>5. Cycle of poverty in your country.</a:t>
            </a:r>
          </a:p>
          <a:p>
            <a:pPr lvl="0" rtl="0">
              <a:buNone/>
            </a:pPr>
            <a:r>
              <a:rPr lang="en"/>
              <a:t>6.</a:t>
            </a:r>
            <a:r>
              <a:rPr lang="en" b="1"/>
              <a:t> What are the main issues with education in your country?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Theme</vt:lpstr>
      <vt:lpstr>Living Standards </vt:lpstr>
      <vt:lpstr>Learning Outcomes</vt:lpstr>
      <vt:lpstr>Chose a Country in the developing world to compare with Canada.</vt:lpstr>
      <vt:lpstr>Choose a country to compare: Developing</vt:lpstr>
      <vt:lpstr>Study the Living Standards</vt:lpstr>
      <vt:lpstr>1. Explain the Economy of Your Country (HDI-GDP)</vt:lpstr>
      <vt:lpstr>2.Explain/Describe the levels of health care/ food availability and sanitary water. (Life Expectancy)</vt:lpstr>
      <vt:lpstr>2. Life Expectancy Continued.</vt:lpstr>
      <vt:lpstr>3. Education</vt:lpstr>
      <vt:lpstr>Final Project</vt:lpstr>
      <vt:lpstr>Final Project</vt:lpstr>
      <vt:lpstr>Final Assessment Criteria Individual:</vt:lpstr>
      <vt:lpstr>Final Assesment Pair</vt:lpstr>
      <vt:lpstr>Final Group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Standards </dc:title>
  <dc:creator>Jeff Crocker</dc:creator>
  <cp:lastModifiedBy> </cp:lastModifiedBy>
  <cp:revision>1</cp:revision>
  <dcterms:modified xsi:type="dcterms:W3CDTF">2014-01-06T16:39:37Z</dcterms:modified>
</cp:coreProperties>
</file>